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3"/>
  </p:handoutMasterIdLst>
  <p:sldIdLst>
    <p:sldId id="258" r:id="rId2"/>
    <p:sldId id="265" r:id="rId3"/>
    <p:sldId id="261" r:id="rId4"/>
    <p:sldId id="266" r:id="rId5"/>
    <p:sldId id="267" r:id="rId6"/>
    <p:sldId id="260" r:id="rId7"/>
    <p:sldId id="273" r:id="rId8"/>
    <p:sldId id="259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420E7A2-156F-40D8-9042-B328BD19A520}">
          <p14:sldIdLst>
            <p14:sldId id="258"/>
            <p14:sldId id="265"/>
            <p14:sldId id="261"/>
            <p14:sldId id="266"/>
            <p14:sldId id="267"/>
            <p14:sldId id="260"/>
            <p14:sldId id="273"/>
            <p14:sldId id="259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0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66B980-797E-6746-B71B-00C88299421C}" v="87" dt="2022-07-05T16:59:47.2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10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4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2460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wkins, Jonathan" userId="f2bd95c3-02e6-437b-92d8-8717a43b6b11" providerId="ADAL" clId="{3966B980-797E-6746-B71B-00C88299421C}"/>
    <pc:docChg chg="undo custSel addSld delSld modSld modSection">
      <pc:chgData name="Hawkins, Jonathan" userId="f2bd95c3-02e6-437b-92d8-8717a43b6b11" providerId="ADAL" clId="{3966B980-797E-6746-B71B-00C88299421C}" dt="2022-07-05T17:41:31.163" v="485" actId="478"/>
      <pc:docMkLst>
        <pc:docMk/>
      </pc:docMkLst>
      <pc:sldChg chg="addSp modSp mod">
        <pc:chgData name="Hawkins, Jonathan" userId="f2bd95c3-02e6-437b-92d8-8717a43b6b11" providerId="ADAL" clId="{3966B980-797E-6746-B71B-00C88299421C}" dt="2022-07-05T15:20:53.862" v="75" actId="20577"/>
        <pc:sldMkLst>
          <pc:docMk/>
          <pc:sldMk cId="2171840863" sldId="259"/>
        </pc:sldMkLst>
        <pc:spChg chg="mod">
          <ac:chgData name="Hawkins, Jonathan" userId="f2bd95c3-02e6-437b-92d8-8717a43b6b11" providerId="ADAL" clId="{3966B980-797E-6746-B71B-00C88299421C}" dt="2022-07-05T15:20:53.862" v="75" actId="20577"/>
          <ac:spMkLst>
            <pc:docMk/>
            <pc:sldMk cId="2171840863" sldId="259"/>
            <ac:spMk id="2" creationId="{00000000-0000-0000-0000-000000000000}"/>
          </ac:spMkLst>
        </pc:spChg>
        <pc:picChg chg="add mod modCrop">
          <ac:chgData name="Hawkins, Jonathan" userId="f2bd95c3-02e6-437b-92d8-8717a43b6b11" providerId="ADAL" clId="{3966B980-797E-6746-B71B-00C88299421C}" dt="2022-07-05T15:20:25.068" v="58" actId="1076"/>
          <ac:picMkLst>
            <pc:docMk/>
            <pc:sldMk cId="2171840863" sldId="259"/>
            <ac:picMk id="4" creationId="{6FF1A225-128A-2EFD-0A5C-854E6F88EE9F}"/>
          </ac:picMkLst>
        </pc:picChg>
      </pc:sldChg>
      <pc:sldChg chg="addSp delSp modSp mod">
        <pc:chgData name="Hawkins, Jonathan" userId="f2bd95c3-02e6-437b-92d8-8717a43b6b11" providerId="ADAL" clId="{3966B980-797E-6746-B71B-00C88299421C}" dt="2022-07-05T16:56:22.436" v="478" actId="20577"/>
        <pc:sldMkLst>
          <pc:docMk/>
          <pc:sldMk cId="804278428" sldId="260"/>
        </pc:sldMkLst>
        <pc:spChg chg="mod">
          <ac:chgData name="Hawkins, Jonathan" userId="f2bd95c3-02e6-437b-92d8-8717a43b6b11" providerId="ADAL" clId="{3966B980-797E-6746-B71B-00C88299421C}" dt="2022-07-05T16:56:22.436" v="478" actId="20577"/>
          <ac:spMkLst>
            <pc:docMk/>
            <pc:sldMk cId="804278428" sldId="260"/>
            <ac:spMk id="8" creationId="{1A98CEBD-8C26-1903-69A6-FAAF05431BBC}"/>
          </ac:spMkLst>
        </pc:spChg>
        <pc:picChg chg="add mod modCrop">
          <ac:chgData name="Hawkins, Jonathan" userId="f2bd95c3-02e6-437b-92d8-8717a43b6b11" providerId="ADAL" clId="{3966B980-797E-6746-B71B-00C88299421C}" dt="2022-07-05T15:12:34.335" v="11" actId="1076"/>
          <ac:picMkLst>
            <pc:docMk/>
            <pc:sldMk cId="804278428" sldId="260"/>
            <ac:picMk id="4" creationId="{FB683742-8C4F-8E08-3778-282BC74676C4}"/>
          </ac:picMkLst>
        </pc:picChg>
        <pc:picChg chg="del mod">
          <ac:chgData name="Hawkins, Jonathan" userId="f2bd95c3-02e6-437b-92d8-8717a43b6b11" providerId="ADAL" clId="{3966B980-797E-6746-B71B-00C88299421C}" dt="2022-07-05T15:12:21.262" v="10" actId="478"/>
          <ac:picMkLst>
            <pc:docMk/>
            <pc:sldMk cId="804278428" sldId="260"/>
            <ac:picMk id="11" creationId="{2C76EA33-A9CA-FFAA-5D9C-74981E6EB125}"/>
          </ac:picMkLst>
        </pc:picChg>
      </pc:sldChg>
      <pc:sldChg chg="addSp modSp mod">
        <pc:chgData name="Hawkins, Jonathan" userId="f2bd95c3-02e6-437b-92d8-8717a43b6b11" providerId="ADAL" clId="{3966B980-797E-6746-B71B-00C88299421C}" dt="2022-07-05T15:20:47.652" v="67" actId="20577"/>
        <pc:sldMkLst>
          <pc:docMk/>
          <pc:sldMk cId="3182209541" sldId="262"/>
        </pc:sldMkLst>
        <pc:spChg chg="mod">
          <ac:chgData name="Hawkins, Jonathan" userId="f2bd95c3-02e6-437b-92d8-8717a43b6b11" providerId="ADAL" clId="{3966B980-797E-6746-B71B-00C88299421C}" dt="2022-07-05T15:20:47.652" v="67" actId="20577"/>
          <ac:spMkLst>
            <pc:docMk/>
            <pc:sldMk cId="3182209541" sldId="262"/>
            <ac:spMk id="2" creationId="{4DE649B2-F8B5-E0F3-14E8-E5EDE3C9F249}"/>
          </ac:spMkLst>
        </pc:spChg>
        <pc:picChg chg="add mod modCrop">
          <ac:chgData name="Hawkins, Jonathan" userId="f2bd95c3-02e6-437b-92d8-8717a43b6b11" providerId="ADAL" clId="{3966B980-797E-6746-B71B-00C88299421C}" dt="2022-07-05T15:20:09.848" v="56" actId="1076"/>
          <ac:picMkLst>
            <pc:docMk/>
            <pc:sldMk cId="3182209541" sldId="262"/>
            <ac:picMk id="4" creationId="{AD9C51EA-0BC1-10C5-428D-BB1B52C9B7B9}"/>
          </ac:picMkLst>
        </pc:picChg>
      </pc:sldChg>
      <pc:sldChg chg="addSp delSp modSp mod">
        <pc:chgData name="Hawkins, Jonathan" userId="f2bd95c3-02e6-437b-92d8-8717a43b6b11" providerId="ADAL" clId="{3966B980-797E-6746-B71B-00C88299421C}" dt="2022-07-05T15:20:59.395" v="83" actId="20577"/>
        <pc:sldMkLst>
          <pc:docMk/>
          <pc:sldMk cId="871851513" sldId="263"/>
        </pc:sldMkLst>
        <pc:spChg chg="mod">
          <ac:chgData name="Hawkins, Jonathan" userId="f2bd95c3-02e6-437b-92d8-8717a43b6b11" providerId="ADAL" clId="{3966B980-797E-6746-B71B-00C88299421C}" dt="2022-07-05T15:20:59.395" v="83" actId="20577"/>
          <ac:spMkLst>
            <pc:docMk/>
            <pc:sldMk cId="871851513" sldId="263"/>
            <ac:spMk id="2" creationId="{3B2D7CB8-6087-CFF4-C7C4-DE95043BA3C6}"/>
          </ac:spMkLst>
        </pc:spChg>
        <pc:spChg chg="del">
          <ac:chgData name="Hawkins, Jonathan" userId="f2bd95c3-02e6-437b-92d8-8717a43b6b11" providerId="ADAL" clId="{3966B980-797E-6746-B71B-00C88299421C}" dt="2022-07-05T15:18:08.355" v="32" actId="478"/>
          <ac:spMkLst>
            <pc:docMk/>
            <pc:sldMk cId="871851513" sldId="263"/>
            <ac:spMk id="3" creationId="{484C924C-455F-DDD9-DC47-A4F0F624194C}"/>
          </ac:spMkLst>
        </pc:spChg>
        <pc:spChg chg="del">
          <ac:chgData name="Hawkins, Jonathan" userId="f2bd95c3-02e6-437b-92d8-8717a43b6b11" providerId="ADAL" clId="{3966B980-797E-6746-B71B-00C88299421C}" dt="2022-07-05T15:18:08.355" v="32" actId="478"/>
          <ac:spMkLst>
            <pc:docMk/>
            <pc:sldMk cId="871851513" sldId="263"/>
            <ac:spMk id="4" creationId="{6C0F5B4B-A7EE-3F0A-B64F-99E8022EC1C2}"/>
          </ac:spMkLst>
        </pc:spChg>
        <pc:picChg chg="add mod modCrop">
          <ac:chgData name="Hawkins, Jonathan" userId="f2bd95c3-02e6-437b-92d8-8717a43b6b11" providerId="ADAL" clId="{3966B980-797E-6746-B71B-00C88299421C}" dt="2022-07-05T15:19:53.175" v="52" actId="1076"/>
          <ac:picMkLst>
            <pc:docMk/>
            <pc:sldMk cId="871851513" sldId="263"/>
            <ac:picMk id="6" creationId="{BD781285-B5A8-C46C-DD89-91C4D507A078}"/>
          </ac:picMkLst>
        </pc:picChg>
      </pc:sldChg>
      <pc:sldChg chg="addSp delSp modSp mod">
        <pc:chgData name="Hawkins, Jonathan" userId="f2bd95c3-02e6-437b-92d8-8717a43b6b11" providerId="ADAL" clId="{3966B980-797E-6746-B71B-00C88299421C}" dt="2022-07-05T17:41:31.163" v="485" actId="478"/>
        <pc:sldMkLst>
          <pc:docMk/>
          <pc:sldMk cId="3466029024" sldId="264"/>
        </pc:sldMkLst>
        <pc:spChg chg="mod">
          <ac:chgData name="Hawkins, Jonathan" userId="f2bd95c3-02e6-437b-92d8-8717a43b6b11" providerId="ADAL" clId="{3966B980-797E-6746-B71B-00C88299421C}" dt="2022-07-05T17:00:52.118" v="484" actId="1076"/>
          <ac:spMkLst>
            <pc:docMk/>
            <pc:sldMk cId="3466029024" sldId="264"/>
            <ac:spMk id="2" creationId="{4F58A75D-4A4F-2414-B869-EBD6D9C08435}"/>
          </ac:spMkLst>
        </pc:spChg>
        <pc:spChg chg="del">
          <ac:chgData name="Hawkins, Jonathan" userId="f2bd95c3-02e6-437b-92d8-8717a43b6b11" providerId="ADAL" clId="{3966B980-797E-6746-B71B-00C88299421C}" dt="2022-07-05T16:52:04.653" v="471" actId="478"/>
          <ac:spMkLst>
            <pc:docMk/>
            <pc:sldMk cId="3466029024" sldId="264"/>
            <ac:spMk id="3" creationId="{1571B57C-CAE2-B3F4-CECD-F281A467DAB7}"/>
          </ac:spMkLst>
        </pc:spChg>
        <pc:spChg chg="del">
          <ac:chgData name="Hawkins, Jonathan" userId="f2bd95c3-02e6-437b-92d8-8717a43b6b11" providerId="ADAL" clId="{3966B980-797E-6746-B71B-00C88299421C}" dt="2022-07-05T16:52:04.653" v="471" actId="478"/>
          <ac:spMkLst>
            <pc:docMk/>
            <pc:sldMk cId="3466029024" sldId="264"/>
            <ac:spMk id="4" creationId="{C99D666D-10C0-9A0A-736B-AE505F12B308}"/>
          </ac:spMkLst>
        </pc:spChg>
        <pc:picChg chg="add del mod">
          <ac:chgData name="Hawkins, Jonathan" userId="f2bd95c3-02e6-437b-92d8-8717a43b6b11" providerId="ADAL" clId="{3966B980-797E-6746-B71B-00C88299421C}" dt="2022-07-05T17:41:31.163" v="485" actId="478"/>
          <ac:picMkLst>
            <pc:docMk/>
            <pc:sldMk cId="3466029024" sldId="264"/>
            <ac:picMk id="5" creationId="{6648B426-6725-9639-538B-EFD4E08D506A}"/>
          </ac:picMkLst>
        </pc:picChg>
      </pc:sldChg>
      <pc:sldChg chg="modSp mod">
        <pc:chgData name="Hawkins, Jonathan" userId="f2bd95c3-02e6-437b-92d8-8717a43b6b11" providerId="ADAL" clId="{3966B980-797E-6746-B71B-00C88299421C}" dt="2022-07-05T16:55:36" v="473" actId="6549"/>
        <pc:sldMkLst>
          <pc:docMk/>
          <pc:sldMk cId="2810729055" sldId="266"/>
        </pc:sldMkLst>
        <pc:spChg chg="mod">
          <ac:chgData name="Hawkins, Jonathan" userId="f2bd95c3-02e6-437b-92d8-8717a43b6b11" providerId="ADAL" clId="{3966B980-797E-6746-B71B-00C88299421C}" dt="2022-07-05T16:55:36" v="473" actId="6549"/>
          <ac:spMkLst>
            <pc:docMk/>
            <pc:sldMk cId="2810729055" sldId="266"/>
            <ac:spMk id="3" creationId="{377169CF-B84E-BA48-2FDD-3B2071EB2F98}"/>
          </ac:spMkLst>
        </pc:spChg>
      </pc:sldChg>
      <pc:sldChg chg="addSp delSp modSp new del mod setBg">
        <pc:chgData name="Hawkins, Jonathan" userId="f2bd95c3-02e6-437b-92d8-8717a43b6b11" providerId="ADAL" clId="{3966B980-797E-6746-B71B-00C88299421C}" dt="2022-07-05T16:58:34.027" v="481" actId="2696"/>
        <pc:sldMkLst>
          <pc:docMk/>
          <pc:sldMk cId="1609745711" sldId="268"/>
        </pc:sldMkLst>
        <pc:spChg chg="del">
          <ac:chgData name="Hawkins, Jonathan" userId="f2bd95c3-02e6-437b-92d8-8717a43b6b11" providerId="ADAL" clId="{3966B980-797E-6746-B71B-00C88299421C}" dt="2022-07-05T15:35:43.907" v="85" actId="478"/>
          <ac:spMkLst>
            <pc:docMk/>
            <pc:sldMk cId="1609745711" sldId="268"/>
            <ac:spMk id="2" creationId="{6481CAD0-13FA-8E2E-2136-8EF2C28752E8}"/>
          </ac:spMkLst>
        </pc:spChg>
        <pc:spChg chg="del">
          <ac:chgData name="Hawkins, Jonathan" userId="f2bd95c3-02e6-437b-92d8-8717a43b6b11" providerId="ADAL" clId="{3966B980-797E-6746-B71B-00C88299421C}" dt="2022-07-05T15:35:43.907" v="85" actId="478"/>
          <ac:spMkLst>
            <pc:docMk/>
            <pc:sldMk cId="1609745711" sldId="268"/>
            <ac:spMk id="3" creationId="{7F0ACBE6-C6FB-BBA9-2EBD-5A2041CD4A81}"/>
          </ac:spMkLst>
        </pc:spChg>
        <pc:spChg chg="del">
          <ac:chgData name="Hawkins, Jonathan" userId="f2bd95c3-02e6-437b-92d8-8717a43b6b11" providerId="ADAL" clId="{3966B980-797E-6746-B71B-00C88299421C}" dt="2022-07-05T15:35:43.907" v="85" actId="478"/>
          <ac:spMkLst>
            <pc:docMk/>
            <pc:sldMk cId="1609745711" sldId="268"/>
            <ac:spMk id="4" creationId="{6A9462B3-0E41-B879-0CA7-3C85D609C9B7}"/>
          </ac:spMkLst>
        </pc:spChg>
        <pc:spChg chg="add">
          <ac:chgData name="Hawkins, Jonathan" userId="f2bd95c3-02e6-437b-92d8-8717a43b6b11" providerId="ADAL" clId="{3966B980-797E-6746-B71B-00C88299421C}" dt="2022-07-05T15:38:43.003" v="109" actId="26606"/>
          <ac:spMkLst>
            <pc:docMk/>
            <pc:sldMk cId="1609745711" sldId="268"/>
            <ac:spMk id="11" creationId="{01D0AF59-99C3-4251-AB9A-C966C6AD4400}"/>
          </ac:spMkLst>
        </pc:spChg>
        <pc:spChg chg="add">
          <ac:chgData name="Hawkins, Jonathan" userId="f2bd95c3-02e6-437b-92d8-8717a43b6b11" providerId="ADAL" clId="{3966B980-797E-6746-B71B-00C88299421C}" dt="2022-07-05T15:38:43.003" v="109" actId="26606"/>
          <ac:spMkLst>
            <pc:docMk/>
            <pc:sldMk cId="1609745711" sldId="268"/>
            <ac:spMk id="13" creationId="{1855405F-37A2-4869-9154-F8BE3BECE6C3}"/>
          </ac:spMkLst>
        </pc:spChg>
        <pc:spChg chg="add mod">
          <ac:chgData name="Hawkins, Jonathan" userId="f2bd95c3-02e6-437b-92d8-8717a43b6b11" providerId="ADAL" clId="{3966B980-797E-6746-B71B-00C88299421C}" dt="2022-07-05T16:51:25.529" v="468" actId="1076"/>
          <ac:spMkLst>
            <pc:docMk/>
            <pc:sldMk cId="1609745711" sldId="268"/>
            <ac:spMk id="14" creationId="{D8F89873-7E7D-D31E-0D6A-7FC56B8F9588}"/>
          </ac:spMkLst>
        </pc:spChg>
        <pc:picChg chg="add del mod modCrop">
          <ac:chgData name="Hawkins, Jonathan" userId="f2bd95c3-02e6-437b-92d8-8717a43b6b11" providerId="ADAL" clId="{3966B980-797E-6746-B71B-00C88299421C}" dt="2022-07-05T15:44:15.721" v="126" actId="478"/>
          <ac:picMkLst>
            <pc:docMk/>
            <pc:sldMk cId="1609745711" sldId="268"/>
            <ac:picMk id="6" creationId="{42E3A5DD-783D-49A7-9748-4B3BF60A6A73}"/>
          </ac:picMkLst>
        </pc:picChg>
        <pc:picChg chg="add del mod">
          <ac:chgData name="Hawkins, Jonathan" userId="f2bd95c3-02e6-437b-92d8-8717a43b6b11" providerId="ADAL" clId="{3966B980-797E-6746-B71B-00C88299421C}" dt="2022-07-05T16:47:23.489" v="425" actId="478"/>
          <ac:picMkLst>
            <pc:docMk/>
            <pc:sldMk cId="1609745711" sldId="268"/>
            <ac:picMk id="8" creationId="{FFBE8C84-AB55-5E4B-C729-88D09CBD0A84}"/>
          </ac:picMkLst>
        </pc:picChg>
        <pc:picChg chg="add mod">
          <ac:chgData name="Hawkins, Jonathan" userId="f2bd95c3-02e6-437b-92d8-8717a43b6b11" providerId="ADAL" clId="{3966B980-797E-6746-B71B-00C88299421C}" dt="2022-07-05T16:51:10.974" v="462" actId="1076"/>
          <ac:picMkLst>
            <pc:docMk/>
            <pc:sldMk cId="1609745711" sldId="268"/>
            <ac:picMk id="10" creationId="{B3720C25-703B-092E-B2B9-3E6FE2371F20}"/>
          </ac:picMkLst>
        </pc:picChg>
      </pc:sldChg>
      <pc:sldChg chg="addSp delSp modSp new del mod setBg">
        <pc:chgData name="Hawkins, Jonathan" userId="f2bd95c3-02e6-437b-92d8-8717a43b6b11" providerId="ADAL" clId="{3966B980-797E-6746-B71B-00C88299421C}" dt="2022-07-05T16:58:31.303" v="480" actId="2696"/>
        <pc:sldMkLst>
          <pc:docMk/>
          <pc:sldMk cId="2282543572" sldId="269"/>
        </pc:sldMkLst>
        <pc:spChg chg="del">
          <ac:chgData name="Hawkins, Jonathan" userId="f2bd95c3-02e6-437b-92d8-8717a43b6b11" providerId="ADAL" clId="{3966B980-797E-6746-B71B-00C88299421C}" dt="2022-07-05T15:36:49.584" v="99" actId="478"/>
          <ac:spMkLst>
            <pc:docMk/>
            <pc:sldMk cId="2282543572" sldId="269"/>
            <ac:spMk id="2" creationId="{C2A9A56F-8C62-EA11-BF91-38A6450257C5}"/>
          </ac:spMkLst>
        </pc:spChg>
        <pc:spChg chg="del">
          <ac:chgData name="Hawkins, Jonathan" userId="f2bd95c3-02e6-437b-92d8-8717a43b6b11" providerId="ADAL" clId="{3966B980-797E-6746-B71B-00C88299421C}" dt="2022-07-05T15:36:49.584" v="99" actId="478"/>
          <ac:spMkLst>
            <pc:docMk/>
            <pc:sldMk cId="2282543572" sldId="269"/>
            <ac:spMk id="3" creationId="{A947A327-9C23-0D0E-637F-E6A9F09F969E}"/>
          </ac:spMkLst>
        </pc:spChg>
        <pc:spChg chg="del">
          <ac:chgData name="Hawkins, Jonathan" userId="f2bd95c3-02e6-437b-92d8-8717a43b6b11" providerId="ADAL" clId="{3966B980-797E-6746-B71B-00C88299421C}" dt="2022-07-05T15:36:49.584" v="99" actId="478"/>
          <ac:spMkLst>
            <pc:docMk/>
            <pc:sldMk cId="2282543572" sldId="269"/>
            <ac:spMk id="4" creationId="{0CF1E187-7ADD-C6E0-8977-A9BC26BAF6B6}"/>
          </ac:spMkLst>
        </pc:spChg>
        <pc:spChg chg="add del">
          <ac:chgData name="Hawkins, Jonathan" userId="f2bd95c3-02e6-437b-92d8-8717a43b6b11" providerId="ADAL" clId="{3966B980-797E-6746-B71B-00C88299421C}" dt="2022-07-05T15:37:23.938" v="107" actId="26606"/>
          <ac:spMkLst>
            <pc:docMk/>
            <pc:sldMk cId="2282543572" sldId="269"/>
            <ac:spMk id="11" creationId="{32BC26D8-82FB-445E-AA49-62A77D7C1EE0}"/>
          </ac:spMkLst>
        </pc:spChg>
        <pc:spChg chg="add del">
          <ac:chgData name="Hawkins, Jonathan" userId="f2bd95c3-02e6-437b-92d8-8717a43b6b11" providerId="ADAL" clId="{3966B980-797E-6746-B71B-00C88299421C}" dt="2022-07-05T15:37:23.938" v="107" actId="26606"/>
          <ac:spMkLst>
            <pc:docMk/>
            <pc:sldMk cId="2282543572" sldId="269"/>
            <ac:spMk id="13" creationId="{CB44330D-EA18-4254-AA95-EB49948539B8}"/>
          </ac:spMkLst>
        </pc:spChg>
        <pc:spChg chg="add">
          <ac:chgData name="Hawkins, Jonathan" userId="f2bd95c3-02e6-437b-92d8-8717a43b6b11" providerId="ADAL" clId="{3966B980-797E-6746-B71B-00C88299421C}" dt="2022-07-05T15:37:23.942" v="108" actId="26606"/>
          <ac:spMkLst>
            <pc:docMk/>
            <pc:sldMk cId="2282543572" sldId="269"/>
            <ac:spMk id="15" creationId="{01D0AF59-99C3-4251-AB9A-C966C6AD4400}"/>
          </ac:spMkLst>
        </pc:spChg>
        <pc:spChg chg="add">
          <ac:chgData name="Hawkins, Jonathan" userId="f2bd95c3-02e6-437b-92d8-8717a43b6b11" providerId="ADAL" clId="{3966B980-797E-6746-B71B-00C88299421C}" dt="2022-07-05T15:37:23.942" v="108" actId="26606"/>
          <ac:spMkLst>
            <pc:docMk/>
            <pc:sldMk cId="2282543572" sldId="269"/>
            <ac:spMk id="16" creationId="{1855405F-37A2-4869-9154-F8BE3BECE6C3}"/>
          </ac:spMkLst>
        </pc:spChg>
        <pc:spChg chg="add mod">
          <ac:chgData name="Hawkins, Jonathan" userId="f2bd95c3-02e6-437b-92d8-8717a43b6b11" providerId="ADAL" clId="{3966B980-797E-6746-B71B-00C88299421C}" dt="2022-07-05T16:53:03.666" v="472" actId="404"/>
          <ac:spMkLst>
            <pc:docMk/>
            <pc:sldMk cId="2282543572" sldId="269"/>
            <ac:spMk id="17" creationId="{3C145396-C4B9-A89D-CB4B-7D02D09B5E79}"/>
          </ac:spMkLst>
        </pc:spChg>
        <pc:picChg chg="add del mod">
          <ac:chgData name="Hawkins, Jonathan" userId="f2bd95c3-02e6-437b-92d8-8717a43b6b11" providerId="ADAL" clId="{3966B980-797E-6746-B71B-00C88299421C}" dt="2022-07-05T15:44:53.338" v="132" actId="478"/>
          <ac:picMkLst>
            <pc:docMk/>
            <pc:sldMk cId="2282543572" sldId="269"/>
            <ac:picMk id="6" creationId="{79EC9DAE-A65D-40A0-79FA-16F0F6DBE816}"/>
          </ac:picMkLst>
        </pc:picChg>
        <pc:picChg chg="add del mod">
          <ac:chgData name="Hawkins, Jonathan" userId="f2bd95c3-02e6-437b-92d8-8717a43b6b11" providerId="ADAL" clId="{3966B980-797E-6746-B71B-00C88299421C}" dt="2022-07-05T16:47:26.886" v="426" actId="478"/>
          <ac:picMkLst>
            <pc:docMk/>
            <pc:sldMk cId="2282543572" sldId="269"/>
            <ac:picMk id="8" creationId="{956D8F3F-84AD-55D4-EE3D-58F56F734315}"/>
          </ac:picMkLst>
        </pc:picChg>
        <pc:picChg chg="add mod">
          <ac:chgData name="Hawkins, Jonathan" userId="f2bd95c3-02e6-437b-92d8-8717a43b6b11" providerId="ADAL" clId="{3966B980-797E-6746-B71B-00C88299421C}" dt="2022-07-05T16:50:38.808" v="456" actId="1076"/>
          <ac:picMkLst>
            <pc:docMk/>
            <pc:sldMk cId="2282543572" sldId="269"/>
            <ac:picMk id="10" creationId="{39C7E082-84BB-260A-086C-D17FB05D1292}"/>
          </ac:picMkLst>
        </pc:picChg>
      </pc:sldChg>
      <pc:sldChg chg="delSp add del setBg delDesignElem">
        <pc:chgData name="Hawkins, Jonathan" userId="f2bd95c3-02e6-437b-92d8-8717a43b6b11" providerId="ADAL" clId="{3966B980-797E-6746-B71B-00C88299421C}" dt="2022-07-05T16:51:54.246" v="470" actId="2696"/>
        <pc:sldMkLst>
          <pc:docMk/>
          <pc:sldMk cId="1985728258" sldId="270"/>
        </pc:sldMkLst>
        <pc:spChg chg="del">
          <ac:chgData name="Hawkins, Jonathan" userId="f2bd95c3-02e6-437b-92d8-8717a43b6b11" providerId="ADAL" clId="{3966B980-797E-6746-B71B-00C88299421C}" dt="2022-07-05T15:45:12.514" v="134"/>
          <ac:spMkLst>
            <pc:docMk/>
            <pc:sldMk cId="1985728258" sldId="270"/>
            <ac:spMk id="15" creationId="{01D0AF59-99C3-4251-AB9A-C966C6AD4400}"/>
          </ac:spMkLst>
        </pc:spChg>
        <pc:spChg chg="del">
          <ac:chgData name="Hawkins, Jonathan" userId="f2bd95c3-02e6-437b-92d8-8717a43b6b11" providerId="ADAL" clId="{3966B980-797E-6746-B71B-00C88299421C}" dt="2022-07-05T15:45:12.514" v="134"/>
          <ac:spMkLst>
            <pc:docMk/>
            <pc:sldMk cId="1985728258" sldId="270"/>
            <ac:spMk id="16" creationId="{1855405F-37A2-4869-9154-F8BE3BECE6C3}"/>
          </ac:spMkLst>
        </pc:spChg>
      </pc:sldChg>
      <pc:sldChg chg="delSp add del setBg delDesignElem">
        <pc:chgData name="Hawkins, Jonathan" userId="f2bd95c3-02e6-437b-92d8-8717a43b6b11" providerId="ADAL" clId="{3966B980-797E-6746-B71B-00C88299421C}" dt="2022-07-05T16:51:52.307" v="469" actId="2696"/>
        <pc:sldMkLst>
          <pc:docMk/>
          <pc:sldMk cId="3682930539" sldId="271"/>
        </pc:sldMkLst>
        <pc:spChg chg="del">
          <ac:chgData name="Hawkins, Jonathan" userId="f2bd95c3-02e6-437b-92d8-8717a43b6b11" providerId="ADAL" clId="{3966B980-797E-6746-B71B-00C88299421C}" dt="2022-07-05T15:45:16.714" v="136"/>
          <ac:spMkLst>
            <pc:docMk/>
            <pc:sldMk cId="3682930539" sldId="271"/>
            <ac:spMk id="15" creationId="{01D0AF59-99C3-4251-AB9A-C966C6AD4400}"/>
          </ac:spMkLst>
        </pc:spChg>
        <pc:spChg chg="del">
          <ac:chgData name="Hawkins, Jonathan" userId="f2bd95c3-02e6-437b-92d8-8717a43b6b11" providerId="ADAL" clId="{3966B980-797E-6746-B71B-00C88299421C}" dt="2022-07-05T15:45:16.714" v="136"/>
          <ac:spMkLst>
            <pc:docMk/>
            <pc:sldMk cId="3682930539" sldId="271"/>
            <ac:spMk id="16" creationId="{1855405F-37A2-4869-9154-F8BE3BECE6C3}"/>
          </ac:spMkLst>
        </pc:spChg>
      </pc:sldChg>
      <pc:sldChg chg="addSp delSp modSp add del mod setBg delDesignElem">
        <pc:chgData name="Hawkins, Jonathan" userId="f2bd95c3-02e6-437b-92d8-8717a43b6b11" providerId="ADAL" clId="{3966B980-797E-6746-B71B-00C88299421C}" dt="2022-07-05T16:58:25.836" v="479" actId="2696"/>
        <pc:sldMkLst>
          <pc:docMk/>
          <pc:sldMk cId="1477526073" sldId="272"/>
        </pc:sldMkLst>
        <pc:spChg chg="add del mod">
          <ac:chgData name="Hawkins, Jonathan" userId="f2bd95c3-02e6-437b-92d8-8717a43b6b11" providerId="ADAL" clId="{3966B980-797E-6746-B71B-00C88299421C}" dt="2022-07-05T16:49:07.552" v="448" actId="478"/>
          <ac:spMkLst>
            <pc:docMk/>
            <pc:sldMk cId="1477526073" sldId="272"/>
            <ac:spMk id="6" creationId="{DFFF34FA-1ABD-C391-CDB9-5E3D4947F875}"/>
          </ac:spMkLst>
        </pc:spChg>
        <pc:spChg chg="add">
          <ac:chgData name="Hawkins, Jonathan" userId="f2bd95c3-02e6-437b-92d8-8717a43b6b11" providerId="ADAL" clId="{3966B980-797E-6746-B71B-00C88299421C}" dt="2022-07-05T15:46:08.266" v="142" actId="26606"/>
          <ac:spMkLst>
            <pc:docMk/>
            <pc:sldMk cId="1477526073" sldId="272"/>
            <ac:spMk id="8" creationId="{01D0AF59-99C3-4251-AB9A-C966C6AD4400}"/>
          </ac:spMkLst>
        </pc:spChg>
        <pc:spChg chg="add">
          <ac:chgData name="Hawkins, Jonathan" userId="f2bd95c3-02e6-437b-92d8-8717a43b6b11" providerId="ADAL" clId="{3966B980-797E-6746-B71B-00C88299421C}" dt="2022-07-05T15:46:08.266" v="142" actId="26606"/>
          <ac:spMkLst>
            <pc:docMk/>
            <pc:sldMk cId="1477526073" sldId="272"/>
            <ac:spMk id="10" creationId="{1855405F-37A2-4869-9154-F8BE3BECE6C3}"/>
          </ac:spMkLst>
        </pc:spChg>
        <pc:spChg chg="add mod">
          <ac:chgData name="Hawkins, Jonathan" userId="f2bd95c3-02e6-437b-92d8-8717a43b6b11" providerId="ADAL" clId="{3966B980-797E-6746-B71B-00C88299421C}" dt="2022-07-05T16:49:26.290" v="453" actId="1076"/>
          <ac:spMkLst>
            <pc:docMk/>
            <pc:sldMk cId="1477526073" sldId="272"/>
            <ac:spMk id="11" creationId="{588DFFF4-D95D-7B80-88C5-1C6C018AF203}"/>
          </ac:spMkLst>
        </pc:spChg>
        <pc:spChg chg="del">
          <ac:chgData name="Hawkins, Jonathan" userId="f2bd95c3-02e6-437b-92d8-8717a43b6b11" providerId="ADAL" clId="{3966B980-797E-6746-B71B-00C88299421C}" dt="2022-07-05T15:45:25.018" v="138"/>
          <ac:spMkLst>
            <pc:docMk/>
            <pc:sldMk cId="1477526073" sldId="272"/>
            <ac:spMk id="15" creationId="{01D0AF59-99C3-4251-AB9A-C966C6AD4400}"/>
          </ac:spMkLst>
        </pc:spChg>
        <pc:spChg chg="del">
          <ac:chgData name="Hawkins, Jonathan" userId="f2bd95c3-02e6-437b-92d8-8717a43b6b11" providerId="ADAL" clId="{3966B980-797E-6746-B71B-00C88299421C}" dt="2022-07-05T15:45:25.018" v="138"/>
          <ac:spMkLst>
            <pc:docMk/>
            <pc:sldMk cId="1477526073" sldId="272"/>
            <ac:spMk id="16" creationId="{1855405F-37A2-4869-9154-F8BE3BECE6C3}"/>
          </ac:spMkLst>
        </pc:spChg>
        <pc:picChg chg="add del mod">
          <ac:chgData name="Hawkins, Jonathan" userId="f2bd95c3-02e6-437b-92d8-8717a43b6b11" providerId="ADAL" clId="{3966B980-797E-6746-B71B-00C88299421C}" dt="2022-07-05T16:48:09.209" v="434" actId="478"/>
          <ac:picMkLst>
            <pc:docMk/>
            <pc:sldMk cId="1477526073" sldId="272"/>
            <ac:picMk id="3" creationId="{6640BBEB-5A0C-6826-FB25-EA2D0A5934A3}"/>
          </ac:picMkLst>
        </pc:picChg>
        <pc:picChg chg="add mod">
          <ac:chgData name="Hawkins, Jonathan" userId="f2bd95c3-02e6-437b-92d8-8717a43b6b11" providerId="ADAL" clId="{3966B980-797E-6746-B71B-00C88299421C}" dt="2022-07-05T16:48:42.752" v="444" actId="1076"/>
          <ac:picMkLst>
            <pc:docMk/>
            <pc:sldMk cId="1477526073" sldId="272"/>
            <ac:picMk id="5" creationId="{255AF3C5-7267-69E0-AA4B-938DA5506752}"/>
          </ac:picMkLst>
        </pc:picChg>
      </pc:sldChg>
      <pc:sldChg chg="addSp delSp modSp new mod">
        <pc:chgData name="Hawkins, Jonathan" userId="f2bd95c3-02e6-437b-92d8-8717a43b6b11" providerId="ADAL" clId="{3966B980-797E-6746-B71B-00C88299421C}" dt="2022-07-05T16:18:24.700" v="424" actId="115"/>
        <pc:sldMkLst>
          <pc:docMk/>
          <pc:sldMk cId="419896134" sldId="273"/>
        </pc:sldMkLst>
        <pc:spChg chg="mod">
          <ac:chgData name="Hawkins, Jonathan" userId="f2bd95c3-02e6-437b-92d8-8717a43b6b11" providerId="ADAL" clId="{3966B980-797E-6746-B71B-00C88299421C}" dt="2022-07-05T16:11:33.170" v="169" actId="5793"/>
          <ac:spMkLst>
            <pc:docMk/>
            <pc:sldMk cId="419896134" sldId="273"/>
            <ac:spMk id="2" creationId="{3B749DAE-EDD6-CC51-18EC-7174371E3F11}"/>
          </ac:spMkLst>
        </pc:spChg>
        <pc:spChg chg="del mod">
          <ac:chgData name="Hawkins, Jonathan" userId="f2bd95c3-02e6-437b-92d8-8717a43b6b11" providerId="ADAL" clId="{3966B980-797E-6746-B71B-00C88299421C}" dt="2022-07-05T16:11:53.480" v="188" actId="478"/>
          <ac:spMkLst>
            <pc:docMk/>
            <pc:sldMk cId="419896134" sldId="273"/>
            <ac:spMk id="3" creationId="{186CA677-509A-0809-B624-0BD10542BAE6}"/>
          </ac:spMkLst>
        </pc:spChg>
        <pc:spChg chg="add mod">
          <ac:chgData name="Hawkins, Jonathan" userId="f2bd95c3-02e6-437b-92d8-8717a43b6b11" providerId="ADAL" clId="{3966B980-797E-6746-B71B-00C88299421C}" dt="2022-07-05T16:18:24.700" v="424" actId="115"/>
          <ac:spMkLst>
            <pc:docMk/>
            <pc:sldMk cId="419896134" sldId="273"/>
            <ac:spMk id="4" creationId="{1C4E31A9-8960-7BE5-6295-C7B027D7B19B}"/>
          </ac:spMkLst>
        </pc:spChg>
        <pc:spChg chg="add del mod">
          <ac:chgData name="Hawkins, Jonathan" userId="f2bd95c3-02e6-437b-92d8-8717a43b6b11" providerId="ADAL" clId="{3966B980-797E-6746-B71B-00C88299421C}" dt="2022-07-05T16:11:59.177" v="189" actId="478"/>
          <ac:spMkLst>
            <pc:docMk/>
            <pc:sldMk cId="419896134" sldId="273"/>
            <ac:spMk id="6" creationId="{015606B3-A552-5358-BA1C-C5C83ADBEF0B}"/>
          </ac:spMkLst>
        </pc:spChg>
        <pc:spChg chg="add mod">
          <ac:chgData name="Hawkins, Jonathan" userId="f2bd95c3-02e6-437b-92d8-8717a43b6b11" providerId="ADAL" clId="{3966B980-797E-6746-B71B-00C88299421C}" dt="2022-07-05T16:16:18.204" v="335" actId="1076"/>
          <ac:spMkLst>
            <pc:docMk/>
            <pc:sldMk cId="419896134" sldId="273"/>
            <ac:spMk id="7" creationId="{FCDB4BC1-65A6-6C8E-683B-6D96F62F2EC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6F325-4E3A-4A07-9D27-CCF5150B338E}" type="datetimeFigureOut">
              <a:rPr lang="en-US" smtClean="0"/>
              <a:t>7/5/22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EEE41-A4DF-4714-A5A0-DF34E988F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288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05765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18307"/>
            <a:ext cx="10515600" cy="10186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16393"/>
            <a:ext cx="10515600" cy="40605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2341" y="6356350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260BABFF-207A-4E17-BB6B-068052E132E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65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2341" y="6356350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260BABFF-207A-4E17-BB6B-068052E132E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184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18306"/>
            <a:ext cx="10515600" cy="77238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2341" y="6356350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260BABFF-207A-4E17-BB6B-068052E132E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731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05606"/>
            <a:ext cx="10515600" cy="78508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2341" y="6356350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260BABFF-207A-4E17-BB6B-068052E132E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539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99652"/>
            <a:ext cx="3932237" cy="115774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2341" y="6356350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260BABFF-207A-4E17-BB6B-068052E132E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596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918306"/>
            <a:ext cx="10515600" cy="7723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C3CDC-4BF4-4A7B-8405-F14DEC6DE771}" type="datetimeFigureOut">
              <a:rPr lang="en-US" smtClean="0"/>
              <a:t>7/5/22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0BABFF-207A-4E17-BB6B-068052E132E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0483"/>
            <a:ext cx="5372100" cy="488139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838200" y="856028"/>
            <a:ext cx="10515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1405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3195" y="1181998"/>
            <a:ext cx="9425609" cy="189913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1007"/>
                </a:solidFill>
                <a:latin typeface="Arial Black" panose="020B0A04020102020204" pitchFamily="34" charset="0"/>
              </a:rPr>
              <a:t>Gene Set Enrichment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Project: Differential Gene Expression and Pulmonary Function in Vaping </a:t>
            </a:r>
            <a:r>
              <a:rPr lang="en-US" dirty="0" err="1"/>
              <a:t>LatinX</a:t>
            </a:r>
            <a:r>
              <a:rPr lang="en-US" dirty="0"/>
              <a:t> Adolescents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Analyst: Trent Hawkins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Investigator(s): Sunita Sharma, MD; Sarah Commodore, </a:t>
            </a:r>
            <a:r>
              <a:rPr lang="en-US" dirty="0" err="1"/>
              <a:t>Ph.D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062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D7CB8-6087-CFF4-C7C4-DE95043BA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53" y="1057454"/>
            <a:ext cx="10515600" cy="772382"/>
          </a:xfrm>
        </p:spPr>
        <p:txBody>
          <a:bodyPr>
            <a:normAutofit/>
          </a:bodyPr>
          <a:lstStyle/>
          <a:p>
            <a:r>
              <a:rPr lang="en-US" sz="4000" dirty="0"/>
              <a:t>GO Pathways (Top 10)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BD781285-B5A8-C46C-DD89-91C4D507A0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8" b="36899"/>
          <a:stretch/>
        </p:blipFill>
        <p:spPr>
          <a:xfrm>
            <a:off x="395653" y="2126973"/>
            <a:ext cx="11400693" cy="386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851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8A75D-4A4F-2414-B869-EBD6D9C0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632" y="987880"/>
            <a:ext cx="10515600" cy="772382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466029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FD825-39DE-79FC-D64D-8E06646BA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96197-A822-37EF-880F-165B207C6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purpose of this report is to identify differentially enriched biological pathways using Gene Set Enrichment Analysis (GSEA). </a:t>
            </a:r>
          </a:p>
        </p:txBody>
      </p:sp>
    </p:spTree>
    <p:extLst>
      <p:ext uri="{BB962C8B-B14F-4D97-AF65-F5344CB8AC3E}">
        <p14:creationId xmlns:p14="http://schemas.microsoft.com/office/powerpoint/2010/main" val="3536281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2F5FC-7787-F5F2-7CB0-1B4DB1D35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Methods (Package and Pathway Versions)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C48C6-879E-5D72-3136-C0AE718F6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Packages</a:t>
            </a:r>
          </a:p>
          <a:p>
            <a:pPr lvl="1"/>
            <a:r>
              <a:rPr lang="en-US" dirty="0" err="1"/>
              <a:t>fgsea</a:t>
            </a:r>
            <a:r>
              <a:rPr lang="en-US" dirty="0"/>
              <a:t> ver. 1.20.0 – used to conduct GSEA</a:t>
            </a:r>
          </a:p>
          <a:p>
            <a:pPr lvl="1"/>
            <a:r>
              <a:rPr lang="en-US" dirty="0" err="1"/>
              <a:t>biomaRt</a:t>
            </a:r>
            <a:r>
              <a:rPr lang="en-US" dirty="0"/>
              <a:t> ver. 2.50.3 – used to retrieve KEGG and GO pathways</a:t>
            </a:r>
          </a:p>
          <a:p>
            <a:pPr lvl="1"/>
            <a:r>
              <a:rPr lang="en-US" dirty="0" err="1"/>
              <a:t>reactome.db</a:t>
            </a:r>
            <a:r>
              <a:rPr lang="en-US" dirty="0"/>
              <a:t> ver. 1.77.0 – used to retrieve </a:t>
            </a:r>
            <a:r>
              <a:rPr lang="en-US" dirty="0" err="1"/>
              <a:t>Reactome</a:t>
            </a:r>
            <a:r>
              <a:rPr lang="en-US" dirty="0"/>
              <a:t> pathways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Pathways</a:t>
            </a:r>
          </a:p>
          <a:p>
            <a:pPr lvl="1"/>
            <a:r>
              <a:rPr lang="en-US" dirty="0"/>
              <a:t>KEGG: Release 102.0 (Retrieved 06/20/2022)</a:t>
            </a:r>
          </a:p>
          <a:p>
            <a:pPr lvl="1"/>
            <a:r>
              <a:rPr lang="en-US" dirty="0" err="1"/>
              <a:t>Reactome</a:t>
            </a:r>
            <a:r>
              <a:rPr lang="en-US" dirty="0"/>
              <a:t>: Release 77 (Retrieved 06/29/2022)</a:t>
            </a:r>
          </a:p>
          <a:p>
            <a:pPr lvl="1"/>
            <a:r>
              <a:rPr lang="en-US" dirty="0"/>
              <a:t>GO: Version 14 (Retrieved 06/20/2022)</a:t>
            </a:r>
          </a:p>
        </p:txBody>
      </p:sp>
    </p:spTree>
    <p:extLst>
      <p:ext uri="{BB962C8B-B14F-4D97-AF65-F5344CB8AC3E}">
        <p14:creationId xmlns:p14="http://schemas.microsoft.com/office/powerpoint/2010/main" val="1277126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F4694-F6F5-207A-D139-2CBB205F9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7169CF-B84E-BA48-2FDD-3B2071EB2F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1"/>
                <a:r>
                  <a:rPr lang="en-US" dirty="0"/>
                  <a:t>Genes input from differential gene expression analysis</a:t>
                </a:r>
              </a:p>
              <a:p>
                <a:pPr lvl="1"/>
                <a:r>
                  <a:rPr lang="en-US" dirty="0"/>
                  <a:t>Subset to only include genes with |log</a:t>
                </a:r>
                <a:r>
                  <a:rPr lang="en-US" baseline="-25000" dirty="0"/>
                  <a:t>2</a:t>
                </a:r>
                <a:r>
                  <a:rPr lang="en-US" dirty="0"/>
                  <a:t>(FC) &gt; 2|</a:t>
                </a:r>
              </a:p>
              <a:p>
                <a:pPr lvl="1"/>
                <a:r>
                  <a:rPr lang="en-US" dirty="0"/>
                  <a:t>Ranks calculated as:</a:t>
                </a:r>
              </a:p>
              <a:p>
                <a:pPr marL="457200" lvl="1" indent="0">
                  <a:buNone/>
                </a:pPr>
                <a:endParaRPr lang="en-US" dirty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𝑅𝑎𝑛𝑘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𝐹𝐶</m:t>
                              </m:r>
                            </m:e>
                          </m:fun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∗−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sub>
                          </m:sSub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𝑣𝑎𝑙𝑢𝑒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  <a:p>
                <a:pPr marL="457200" lvl="1" indent="0">
                  <a:buNone/>
                </a:pPr>
                <a:endParaRPr lang="en-US" dirty="0"/>
              </a:p>
              <a:p>
                <a:pPr lvl="1"/>
                <a:r>
                  <a:rPr lang="en-US" dirty="0"/>
                  <a:t>Genes mapped from ENSEMBL to ENTREZ (NCBI) gene ID’s </a:t>
                </a:r>
              </a:p>
              <a:p>
                <a:pPr lvl="2"/>
                <a:r>
                  <a:rPr lang="en-US" dirty="0"/>
                  <a:t>4228 ENSEMBL → 3690 ENTREZ</a:t>
                </a:r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7169CF-B84E-BA48-2FDD-3B2071EB2F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1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0729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9CB58-2F37-BB2E-5BC9-5A8533532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5E7A6-4820-5E0B-1434-C9B95C1A4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GSEA Parameters:</a:t>
            </a:r>
          </a:p>
          <a:p>
            <a:pPr marL="0" indent="0"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Only pathways with ≥ 2 genes present in the ranks were considered for analysis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After GSEA, pathways were ‘collapsed’ to include only independent pathways </a:t>
            </a:r>
          </a:p>
        </p:txBody>
      </p:sp>
    </p:spTree>
    <p:extLst>
      <p:ext uri="{BB962C8B-B14F-4D97-AF65-F5344CB8AC3E}">
        <p14:creationId xmlns:p14="http://schemas.microsoft.com/office/powerpoint/2010/main" val="467922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571" y="746028"/>
            <a:ext cx="10515600" cy="1018699"/>
          </a:xfrm>
        </p:spPr>
        <p:txBody>
          <a:bodyPr>
            <a:normAutofit/>
          </a:bodyPr>
          <a:lstStyle/>
          <a:p>
            <a:r>
              <a:rPr lang="en-US" sz="3600" dirty="0"/>
              <a:t>Summary Statistics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98CEBD-8C26-1903-69A6-FAAF05431BBC}"/>
              </a:ext>
            </a:extLst>
          </p:cNvPr>
          <p:cNvSpPr txBox="1"/>
          <p:nvPr/>
        </p:nvSpPr>
        <p:spPr>
          <a:xfrm>
            <a:off x="501570" y="1588486"/>
            <a:ext cx="1118885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Genes Included in Analysis: </a:t>
            </a:r>
            <a:r>
              <a:rPr lang="en-US" b="1" u="sng" dirty="0"/>
              <a:t>3690</a:t>
            </a:r>
          </a:p>
          <a:p>
            <a:endParaRPr lang="en-US" b="1" dirty="0"/>
          </a:p>
          <a:p>
            <a:r>
              <a:rPr lang="en-US" u="sng" dirty="0"/>
              <a:t>Paths Tested</a:t>
            </a:r>
            <a:r>
              <a:rPr lang="en-US" dirty="0"/>
              <a:t>: Total pathways tested</a:t>
            </a:r>
          </a:p>
          <a:p>
            <a:endParaRPr lang="en-US" dirty="0"/>
          </a:p>
          <a:p>
            <a:r>
              <a:rPr lang="en-US" u="sng" dirty="0"/>
              <a:t>Genes Matched</a:t>
            </a:r>
            <a:r>
              <a:rPr lang="en-US" dirty="0"/>
              <a:t>: Total genes matched to </a:t>
            </a:r>
            <a:r>
              <a:rPr lang="en-US" b="1" i="1" dirty="0"/>
              <a:t>any </a:t>
            </a:r>
            <a:r>
              <a:rPr lang="en-US" dirty="0"/>
              <a:t>tested pathway</a:t>
            </a:r>
          </a:p>
          <a:p>
            <a:endParaRPr lang="en-US" dirty="0"/>
          </a:p>
          <a:p>
            <a:r>
              <a:rPr lang="en-US" u="sng" dirty="0"/>
              <a:t>Independent Pathways</a:t>
            </a:r>
            <a:r>
              <a:rPr lang="en-US" dirty="0"/>
              <a:t>: Number of pathways after ‘collapsing’ to include only independent pathways</a:t>
            </a:r>
          </a:p>
          <a:p>
            <a:endParaRPr lang="en-US" dirty="0"/>
          </a:p>
          <a:p>
            <a:r>
              <a:rPr lang="en-US" u="sng" dirty="0"/>
              <a:t>FDR</a:t>
            </a:r>
            <a:r>
              <a:rPr lang="en-US" dirty="0"/>
              <a:t> : Total number of Significant</a:t>
            </a:r>
            <a:r>
              <a:rPr lang="en-US" i="1" dirty="0"/>
              <a:t> </a:t>
            </a:r>
            <a:r>
              <a:rPr lang="en-US" dirty="0"/>
              <a:t>pathways at the indicated level </a:t>
            </a:r>
          </a:p>
        </p:txBody>
      </p:sp>
      <p:pic>
        <p:nvPicPr>
          <p:cNvPr id="4" name="Picture 3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FB683742-8C4F-8E08-3778-282BC74676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" t="1148" b="74268"/>
          <a:stretch/>
        </p:blipFill>
        <p:spPr>
          <a:xfrm>
            <a:off x="413692" y="4485266"/>
            <a:ext cx="11276735" cy="192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278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49DAE-EDD6-CC51-18EC-7174371E3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Definitions…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4E31A9-8960-7BE5-6295-C7B027D7B19B}"/>
              </a:ext>
            </a:extLst>
          </p:cNvPr>
          <p:cNvSpPr txBox="1"/>
          <p:nvPr/>
        </p:nvSpPr>
        <p:spPr>
          <a:xfrm>
            <a:off x="838200" y="2459504"/>
            <a:ext cx="10515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/>
              <a:t>Enrichment Score (ES)</a:t>
            </a:r>
            <a:r>
              <a:rPr lang="en-US" sz="2000" dirty="0"/>
              <a:t>: the degree that the gene set for the term is over-represented.</a:t>
            </a:r>
          </a:p>
          <a:p>
            <a:endParaRPr lang="en-US" sz="2000" dirty="0"/>
          </a:p>
          <a:p>
            <a:r>
              <a:rPr lang="en-US" sz="2000" u="sng" dirty="0"/>
              <a:t>Normalized Enrichment Score (NES)</a:t>
            </a:r>
            <a:r>
              <a:rPr lang="en-US" sz="2000" dirty="0"/>
              <a:t>: the enrichment score normalized to the mean enrichment of random samples of the same size.</a:t>
            </a:r>
          </a:p>
          <a:p>
            <a:endParaRPr lang="en-US" sz="2000" dirty="0"/>
          </a:p>
          <a:p>
            <a:r>
              <a:rPr lang="en-US" sz="2000" u="sng" dirty="0"/>
              <a:t>Size</a:t>
            </a:r>
            <a:r>
              <a:rPr lang="en-US" sz="2000" dirty="0"/>
              <a:t>: The number of genes in the ‘leading edge’.</a:t>
            </a:r>
            <a:endParaRPr lang="en-US" sz="2000" u="sng" dirty="0"/>
          </a:p>
          <a:p>
            <a:endParaRPr lang="en-US" sz="2000" dirty="0"/>
          </a:p>
          <a:p>
            <a:r>
              <a:rPr lang="en-US" sz="2000" u="sng" dirty="0"/>
              <a:t>Leading Edge</a:t>
            </a:r>
            <a:r>
              <a:rPr lang="en-US" sz="2000" dirty="0"/>
              <a:t>: genes that account for the gene set’s enrichment signal.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DB4BC1-65A6-6C8E-683B-6D96F62F2EC0}"/>
              </a:ext>
            </a:extLst>
          </p:cNvPr>
          <p:cNvSpPr txBox="1"/>
          <p:nvPr/>
        </p:nvSpPr>
        <p:spPr>
          <a:xfrm>
            <a:off x="3547866" y="5939693"/>
            <a:ext cx="5096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All definitions above provided by </a:t>
            </a:r>
            <a:r>
              <a:rPr lang="en-US" i="1" dirty="0" err="1"/>
              <a:t>Cheyret</a:t>
            </a:r>
            <a:r>
              <a:rPr lang="en-US" i="1" dirty="0"/>
              <a:t> Wood </a:t>
            </a:r>
          </a:p>
        </p:txBody>
      </p:sp>
    </p:spTree>
    <p:extLst>
      <p:ext uri="{BB962C8B-B14F-4D97-AF65-F5344CB8AC3E}">
        <p14:creationId xmlns:p14="http://schemas.microsoft.com/office/powerpoint/2010/main" val="419896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386" y="984567"/>
            <a:ext cx="10515600" cy="772382"/>
          </a:xfrm>
        </p:spPr>
        <p:txBody>
          <a:bodyPr>
            <a:normAutofit/>
          </a:bodyPr>
          <a:lstStyle/>
          <a:p>
            <a:r>
              <a:rPr lang="en-US" sz="4000" dirty="0"/>
              <a:t>KEGG Pathways (Top 10)</a:t>
            </a:r>
          </a:p>
        </p:txBody>
      </p:sp>
      <p:pic>
        <p:nvPicPr>
          <p:cNvPr id="4" name="Picture 3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6FF1A225-128A-2EFD-0A5C-854E6F88EE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" t="1169" b="36099"/>
          <a:stretch/>
        </p:blipFill>
        <p:spPr>
          <a:xfrm>
            <a:off x="252386" y="2080590"/>
            <a:ext cx="11687227" cy="405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840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649B2-F8B5-E0F3-14E8-E5EDE3C9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08" y="984567"/>
            <a:ext cx="10515600" cy="772382"/>
          </a:xfrm>
        </p:spPr>
        <p:txBody>
          <a:bodyPr>
            <a:normAutofit/>
          </a:bodyPr>
          <a:lstStyle/>
          <a:p>
            <a:r>
              <a:rPr lang="en-US" sz="4000" dirty="0" err="1"/>
              <a:t>Reactome</a:t>
            </a:r>
            <a:r>
              <a:rPr lang="en-US" sz="4000" dirty="0"/>
              <a:t> Pathways (Top 10)</a:t>
            </a:r>
          </a:p>
        </p:txBody>
      </p:sp>
      <p:pic>
        <p:nvPicPr>
          <p:cNvPr id="4" name="Picture 3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AD9C51EA-0BC1-10C5-428D-BB1B52C9B7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7" b="37842"/>
          <a:stretch/>
        </p:blipFill>
        <p:spPr>
          <a:xfrm>
            <a:off x="99608" y="1993858"/>
            <a:ext cx="11992784" cy="398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209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neric Colorado School of Public Health">
      <a:dk1>
        <a:srgbClr val="FFFFFF"/>
      </a:dk1>
      <a:lt1>
        <a:srgbClr val="080808"/>
      </a:lt1>
      <a:dk2>
        <a:srgbClr val="D8D8D8"/>
      </a:dk2>
      <a:lt2>
        <a:srgbClr val="080808"/>
      </a:lt2>
      <a:accent1>
        <a:srgbClr val="008239"/>
      </a:accent1>
      <a:accent2>
        <a:srgbClr val="005390"/>
      </a:accent2>
      <a:accent3>
        <a:srgbClr val="542378"/>
      </a:accent3>
      <a:accent4>
        <a:srgbClr val="7F0000"/>
      </a:accent4>
      <a:accent5>
        <a:srgbClr val="FFC000"/>
      </a:accent5>
      <a:accent6>
        <a:srgbClr val="262627"/>
      </a:accent6>
      <a:hlink>
        <a:srgbClr val="080808"/>
      </a:hlink>
      <a:folHlink>
        <a:srgbClr val="08080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2087</TotalTime>
  <Words>348</Words>
  <Application>Microsoft Macintosh PowerPoint</Application>
  <PresentationFormat>Widescreen</PresentationFormat>
  <Paragraphs>52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Calibri</vt:lpstr>
      <vt:lpstr>Cambria Math</vt:lpstr>
      <vt:lpstr>Office Theme</vt:lpstr>
      <vt:lpstr>Gene Set Enrichment Analysis</vt:lpstr>
      <vt:lpstr>Introduction</vt:lpstr>
      <vt:lpstr>Methods (Package and Pathway Versions)</vt:lpstr>
      <vt:lpstr>Methods</vt:lpstr>
      <vt:lpstr>Methods</vt:lpstr>
      <vt:lpstr>Summary Statistics</vt:lpstr>
      <vt:lpstr>Some Definitions…</vt:lpstr>
      <vt:lpstr>KEGG Pathways (Top 10)</vt:lpstr>
      <vt:lpstr>Reactome Pathways (Top 10)</vt:lpstr>
      <vt:lpstr>GO Pathways (Top 10)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Test Presentation</dc:title>
  <dc:creator>Price, Kara</dc:creator>
  <cp:lastModifiedBy>Hawkins, Jonathan</cp:lastModifiedBy>
  <cp:revision>55</cp:revision>
  <dcterms:created xsi:type="dcterms:W3CDTF">2015-07-27T20:53:12Z</dcterms:created>
  <dcterms:modified xsi:type="dcterms:W3CDTF">2022-07-05T17:41:41Z</dcterms:modified>
</cp:coreProperties>
</file>

<file path=docProps/thumbnail.jpeg>
</file>